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1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30" r:id="rId67"/>
    <p:sldId id="331" r:id="rId68"/>
    <p:sldId id="341" r:id="rId69"/>
    <p:sldId id="317" r:id="rId70"/>
    <p:sldId id="318" r:id="rId71"/>
    <p:sldId id="319" r:id="rId72"/>
    <p:sldId id="321" r:id="rId73"/>
    <p:sldId id="322" r:id="rId74"/>
    <p:sldId id="323" r:id="rId75"/>
    <p:sldId id="320" r:id="rId76"/>
    <p:sldId id="324" r:id="rId77"/>
    <p:sldId id="325" r:id="rId78"/>
    <p:sldId id="326" r:id="rId79"/>
    <p:sldId id="32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111" d="100"/>
          <a:sy n="111" d="100"/>
        </p:scale>
        <p:origin x="33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21/09/2018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79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through extensions</a:t>
            </a:r>
          </a:p>
          <a:p>
            <a:r>
              <a:rPr lang="en-US" dirty="0"/>
              <a:t>Not really there yet, but getting there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147" y="374960"/>
            <a:ext cx="7886700" cy="1325563"/>
          </a:xfrm>
        </p:spPr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147" y="1835458"/>
            <a:ext cx="7886700" cy="4351338"/>
          </a:xfrm>
        </p:spPr>
        <p:txBody>
          <a:bodyPr/>
          <a:lstStyle/>
          <a:p>
            <a:r>
              <a:rPr lang="en-US" dirty="0"/>
              <a:t>Get-Command –name *object* -Module *Utility </a:t>
            </a:r>
          </a:p>
          <a:p>
            <a:r>
              <a:rPr lang="en-US" dirty="0"/>
              <a:t>Get-Command –name *object* -Module *Core </a:t>
            </a:r>
          </a:p>
          <a:p>
            <a:r>
              <a:rPr lang="nl-BE" dirty="0"/>
              <a:t>Ordered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37388"/>
              </p:ext>
            </p:extLst>
          </p:nvPr>
        </p:nvGraphicFramePr>
        <p:xfrm>
          <a:off x="2723537" y="3534878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First of all, can we get this list in one cmdlet?</a:t>
            </a:r>
          </a:p>
          <a:p>
            <a:r>
              <a:rPr lang="nl-BE" dirty="0"/>
              <a:t>Yes, if we can say ‘*Utility’ or ‘*Core’ as parameter</a:t>
            </a:r>
          </a:p>
          <a:p>
            <a:pPr lvl="1"/>
            <a:r>
              <a:rPr lang="en-US" dirty="0"/>
              <a:t>Get-Command -Name *object* -Module *Utility, *Core </a:t>
            </a:r>
          </a:p>
          <a:p>
            <a:pPr lvl="1"/>
            <a:r>
              <a:rPr lang="nl-BE" dirty="0"/>
              <a:t>But </a:t>
            </a:r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ignore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possibility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now</a:t>
            </a:r>
            <a:endParaRPr lang="nl-BE" dirty="0"/>
          </a:p>
          <a:p>
            <a:r>
              <a:rPr lang="nl-BE" dirty="0"/>
              <a:t>Solution: Where-Object</a:t>
            </a:r>
          </a:p>
          <a:p>
            <a:r>
              <a:rPr lang="nl-BE" dirty="0"/>
              <a:t>Where-Object throws items out of the list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</a:p>
          <a:p>
            <a:r>
              <a:rPr lang="nl-BE" dirty="0"/>
              <a:t>Still not there, are we?</a:t>
            </a:r>
            <a:endParaRPr lang="en-US" dirty="0"/>
          </a:p>
          <a:p>
            <a:pPr lvl="1"/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8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  <a:endParaRPr lang="nl-BE" dirty="0"/>
          </a:p>
          <a:p>
            <a:r>
              <a:rPr lang="nl-BE" dirty="0"/>
              <a:t>This is the v3-syntax</a:t>
            </a:r>
          </a:p>
          <a:p>
            <a:r>
              <a:rPr lang="nl-BE" dirty="0"/>
              <a:t>In v2, this would have been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r>
              <a:rPr lang="nl-BE" dirty="0"/>
              <a:t>When you want to use ‘or’ or ‘and’, the v3-syntax isn’t available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</a:t>
            </a:r>
            <a:br>
              <a:rPr lang="en-US" dirty="0"/>
            </a:br>
            <a:r>
              <a:rPr lang="en-US" dirty="0"/>
              <a:t>		         –or </a:t>
            </a:r>
            <a:r>
              <a:rPr lang="en-US" dirty="0">
                <a:solidFill>
                  <a:srgbClr val="FF0000"/>
                </a:solidFill>
              </a:rPr>
              <a:t>$_.</a:t>
            </a:r>
            <a:r>
              <a:rPr lang="en-US" dirty="0" err="1"/>
              <a:t>ModuleName</a:t>
            </a:r>
            <a:r>
              <a:rPr lang="en-US" dirty="0"/>
              <a:t> -like “*Core”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9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use Where-Object to filter a list</a:t>
            </a:r>
          </a:p>
          <a:p>
            <a:r>
              <a:rPr lang="nl-BE" dirty="0"/>
              <a:t>In some cases, Where-Object can be replaced by a parameter</a:t>
            </a:r>
          </a:p>
          <a:p>
            <a:pPr lvl="1"/>
            <a:r>
              <a:rPr lang="nl-BE" dirty="0"/>
              <a:t>To filter based on the name of a process, use –Name</a:t>
            </a:r>
          </a:p>
          <a:p>
            <a:r>
              <a:rPr lang="nl-BE" dirty="0"/>
              <a:t>In some cases, it can’t</a:t>
            </a:r>
          </a:p>
          <a:p>
            <a:pPr lvl="1"/>
            <a:r>
              <a:rPr lang="nl-BE" dirty="0"/>
              <a:t>There is no ‘-CPU’ parameter in Get-Process</a:t>
            </a:r>
          </a:p>
          <a:p>
            <a:r>
              <a:rPr lang="nl-BE" dirty="0"/>
              <a:t>Where-Object will allow you to filter based on any property of an incoming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8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In get-command, we went from ‘Module’ to ‘ModuleName’</a:t>
            </a:r>
          </a:p>
          <a:p>
            <a:r>
              <a:rPr lang="en-US" dirty="0"/>
              <a:t>The reason: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Utility class, the “Module” and “</a:t>
            </a:r>
            <a:r>
              <a:rPr lang="en-US" dirty="0" err="1"/>
              <a:t>ModuleName</a:t>
            </a:r>
            <a:r>
              <a:rPr lang="en-US" dirty="0"/>
              <a:t>” are filled in</a:t>
            </a:r>
          </a:p>
          <a:p>
            <a:r>
              <a:rPr lang="en-US" dirty="0"/>
              <a:t>In the Core class, only the “</a:t>
            </a:r>
            <a:r>
              <a:rPr lang="en-US" dirty="0" err="1"/>
              <a:t>ModuleName</a:t>
            </a:r>
            <a:r>
              <a:rPr lang="en-US" dirty="0"/>
              <a:t>” is filled in</a:t>
            </a:r>
          </a:p>
          <a:p>
            <a:r>
              <a:rPr lang="en-US" dirty="0"/>
              <a:t>The -Module parameter with Get-Command has no difficulty with that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9849"/>
            <a:ext cx="10871663" cy="13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2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every literal</a:t>
            </a: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Get-Process | Where-Object CPU -</a:t>
            </a:r>
            <a:r>
              <a:rPr lang="en-US" dirty="0" err="1"/>
              <a:t>gt</a:t>
            </a:r>
            <a:r>
              <a:rPr lang="en-US" dirty="0"/>
              <a:t> 1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Where-Object { $_.CPU -</a:t>
            </a:r>
            <a:r>
              <a:rPr lang="en-US" dirty="0" err="1"/>
              <a:t>gt</a:t>
            </a:r>
            <a:r>
              <a:rPr lang="en-US" dirty="0"/>
              <a:t> 1 -and $_.Company -</a:t>
            </a:r>
            <a:r>
              <a:rPr lang="en-US" dirty="0" err="1"/>
              <a:t>notlike</a:t>
            </a:r>
            <a:r>
              <a:rPr lang="en-US" dirty="0"/>
              <a:t> "Microsoft*" }</a:t>
            </a:r>
          </a:p>
          <a:p>
            <a:endParaRPr lang="en-US" dirty="0"/>
          </a:p>
          <a:p>
            <a:r>
              <a:rPr lang="en-US" dirty="0"/>
              <a:t>Get-Alias -Name *Object*</a:t>
            </a:r>
          </a:p>
          <a:p>
            <a:r>
              <a:rPr lang="en-US" dirty="0"/>
              <a:t>Get-Alias | Where-Object Name -Like *Object*</a:t>
            </a:r>
          </a:p>
          <a:p>
            <a:pPr marL="685800" lvl="2">
              <a:spcBef>
                <a:spcPts val="1000"/>
              </a:spcBef>
            </a:pPr>
            <a:r>
              <a:rPr lang="nl-BE" dirty="0"/>
              <a:t>Both don’t work! Check members…</a:t>
            </a:r>
            <a:endParaRPr lang="en-US" dirty="0"/>
          </a:p>
          <a:p>
            <a:r>
              <a:rPr lang="en-US" dirty="0"/>
              <a:t>Get-Alias | Get-Member</a:t>
            </a:r>
          </a:p>
          <a:p>
            <a:r>
              <a:rPr lang="en-US" dirty="0"/>
              <a:t>Get-Alias | Where-Object </a:t>
            </a:r>
            <a:r>
              <a:rPr lang="en-US" dirty="0" err="1"/>
              <a:t>DisplayName</a:t>
            </a:r>
            <a:r>
              <a:rPr lang="en-US" dirty="0"/>
              <a:t> -Like *Object*</a:t>
            </a:r>
          </a:p>
          <a:p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{$_.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 -and $_.Length -GT 1MB } </a:t>
            </a:r>
          </a:p>
          <a:p>
            <a:r>
              <a:rPr lang="en-US" dirty="0"/>
              <a:t> $folder = "C:\_Online folders\OneDrive business\OneDrive - Thomas More\_</a:t>
            </a:r>
            <a:r>
              <a:rPr lang="en-US" dirty="0" err="1"/>
              <a:t>Vakken</a:t>
            </a:r>
            <a:r>
              <a:rPr lang="en-US" dirty="0"/>
              <a:t>\</a:t>
            </a:r>
            <a:r>
              <a:rPr lang="en-US" dirty="0" err="1"/>
              <a:t>Powershell</a:t>
            </a:r>
            <a:r>
              <a:rPr lang="en-US" dirty="0"/>
              <a:t>"</a:t>
            </a:r>
          </a:p>
          <a:p>
            <a:endParaRPr lang="en-GB" dirty="0"/>
          </a:p>
          <a:p>
            <a:r>
              <a:rPr lang="en-GB" dirty="0"/>
              <a:t>Get-</a:t>
            </a:r>
            <a:r>
              <a:rPr lang="en-GB" dirty="0" err="1"/>
              <a:t>ChildItem</a:t>
            </a:r>
            <a:r>
              <a:rPr lang="en-GB" dirty="0"/>
              <a:t> $folder -Recurse |</a:t>
            </a:r>
          </a:p>
          <a:p>
            <a:r>
              <a:rPr lang="en-GB" dirty="0"/>
              <a:t>    Where-Object {</a:t>
            </a:r>
          </a:p>
          <a:p>
            <a:r>
              <a:rPr lang="en-US" dirty="0"/>
              <a:t>       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AddMonths</a:t>
            </a:r>
            <a:r>
              <a:rPr lang="en-US" dirty="0"/>
              <a:t>(-1) -and $_.Length -</a:t>
            </a:r>
            <a:r>
              <a:rPr lang="en-US" dirty="0" err="1"/>
              <a:t>gt</a:t>
            </a:r>
            <a:r>
              <a:rPr lang="en-US" dirty="0"/>
              <a:t> 1MB) `</a:t>
            </a:r>
          </a:p>
          <a:p>
            <a:r>
              <a:rPr lang="en-US" dirty="0"/>
              <a:t>    -or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AddYears</a:t>
            </a:r>
            <a:r>
              <a:rPr lang="en-US" dirty="0"/>
              <a:t>(-1)) `</a:t>
            </a:r>
          </a:p>
          <a:p>
            <a:r>
              <a:rPr lang="en-GB" dirty="0"/>
              <a:t>        } | Sort-Object </a:t>
            </a:r>
            <a:r>
              <a:rPr lang="en-GB" dirty="0" err="1"/>
              <a:t>LastWriteTime</a:t>
            </a:r>
            <a:r>
              <a:rPr lang="en-GB" dirty="0"/>
              <a:t> -</a:t>
            </a:r>
            <a:r>
              <a:rPr lang="en-GB" dirty="0" err="1"/>
              <a:t>desc</a:t>
            </a:r>
            <a:r>
              <a:rPr lang="en-GB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4219</TotalTime>
  <Words>4533</Words>
  <Application>Microsoft Office PowerPoint</Application>
  <PresentationFormat>Widescreen</PresentationFormat>
  <Paragraphs>759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Lucida Console</vt:lpstr>
      <vt:lpstr>Wingdings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125</cp:revision>
  <dcterms:created xsi:type="dcterms:W3CDTF">2016-01-25T12:22:04Z</dcterms:created>
  <dcterms:modified xsi:type="dcterms:W3CDTF">2018-09-21T11:18:02Z</dcterms:modified>
</cp:coreProperties>
</file>